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81" r:id="rId3"/>
    <p:sldId id="283" r:id="rId4"/>
    <p:sldId id="258" r:id="rId5"/>
    <p:sldId id="282" r:id="rId6"/>
    <p:sldId id="280" r:id="rId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E05A1E"/>
    <a:srgbClr val="D87244"/>
    <a:srgbClr val="C94D2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74D45DB-54D3-45B3-9D31-03E4C6C797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64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502394-4CFC-4728-8C70-786F195FAB6A}" type="slidenum">
              <a:rPr lang="de-DE" smtClean="0">
                <a:latin typeface="Arial" charset="0"/>
                <a:cs typeface="Arial" charset="0"/>
              </a:rPr>
              <a:pPr/>
              <a:t>1</a:t>
            </a:fld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0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44FF5-F5FA-4D31-A2AB-7B8E1E0A21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4641D-F83A-4AAC-9BF9-5E677AE190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E0C15-DDF6-49FC-8EBA-86D1F1E707A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DL_PPT_slid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5588" cy="6840537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63964" y="1221154"/>
            <a:ext cx="5847497" cy="579763"/>
          </a:xfrm>
          <a:prstGeom prst="rect">
            <a:avLst/>
          </a:prstGeom>
        </p:spPr>
        <p:txBody>
          <a:bodyPr vert="horz" lIns="0" tIns="0" rIns="0" bIns="0" anchor="b"/>
          <a:lstStyle>
            <a:lvl1pPr algn="l">
              <a:buFontTx/>
              <a:buBlip>
                <a:blip r:embed="rId3"/>
              </a:buBlip>
              <a:defRPr sz="28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87425" y="2530230"/>
            <a:ext cx="7472363" cy="3768325"/>
          </a:xfrm>
          <a:prstGeom prst="rect">
            <a:avLst/>
          </a:prstGeom>
        </p:spPr>
        <p:txBody>
          <a:bodyPr vert="horz"/>
          <a:lstStyle>
            <a:lvl1pPr marL="184150" indent="-184150">
              <a:defRPr sz="2800">
                <a:latin typeface="Arial"/>
                <a:cs typeface="Arial"/>
              </a:defRPr>
            </a:lvl1pPr>
            <a:lvl2pPr marL="542925" indent="-358775">
              <a:buFont typeface="+mj-lt"/>
              <a:buAutoNum type="arabicPeriod"/>
              <a:defRPr sz="2400">
                <a:latin typeface="Arial"/>
                <a:cs typeface="Arial"/>
              </a:defRPr>
            </a:lvl2pPr>
            <a:lvl3pPr marL="809625" indent="-266700">
              <a:buFont typeface="Lucida Grande"/>
              <a:buChar char="»"/>
              <a:defRPr sz="2000">
                <a:latin typeface="Arial"/>
                <a:cs typeface="Arial"/>
              </a:defRPr>
            </a:lvl3pPr>
            <a:lvl4pPr marL="982663" indent="-173038">
              <a:buFont typeface="Arial"/>
              <a:buChar char="•"/>
              <a:defRPr sz="16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1286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8DBDE-EE69-4D5A-89F0-A6D1567C86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24E7C-FBA2-470E-B2F5-08E032AEB9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B34F0-C65C-449A-8B88-FE647D0F23B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B1A1B-3262-4F64-BDAC-CFCA3F9DD3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74E6-A1BB-4D7F-8AD5-4EC421A2E6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TIF_Logo_Fußzeile"/>
          <p:cNvPicPr>
            <a:picLocks noChangeAspect="1" noChangeArrowheads="1"/>
          </p:cNvPicPr>
          <p:nvPr userDrawn="1"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0" y="5637213"/>
            <a:ext cx="9144000" cy="1220787"/>
          </a:xfrm>
          <a:prstGeom prst="rect">
            <a:avLst/>
          </a:prstGeom>
          <a:noFill/>
          <a:effectLst>
            <a:softEdge rad="12700"/>
          </a:effectLst>
          <a:ex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67E57-4D42-4F6C-9F79-F018D5A2D7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65D49-549F-40B1-A6DB-536FD3EBD4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179F830-BED1-4E6C-AEA6-7149B78E2E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60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pa-e.e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pek.fi/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feld 1"/>
          <p:cNvSpPr txBox="1">
            <a:spLocks noChangeArrowheads="1"/>
          </p:cNvSpPr>
          <p:nvPr/>
        </p:nvSpPr>
        <p:spPr bwMode="auto">
          <a:xfrm>
            <a:off x="899592" y="1052736"/>
            <a:ext cx="74168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fi-FI" sz="4000" dirty="0"/>
          </a:p>
          <a:p>
            <a:r>
              <a:rPr lang="fi-FI" sz="4000" dirty="0"/>
              <a:t> Tulipalojen ehkäisy – komissio </a:t>
            </a:r>
            <a:endParaRPr lang="de-DE" sz="4000" dirty="0">
              <a:latin typeface="Arial Black" panose="020B0A04020102020204" pitchFamily="34" charset="0"/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2123728" y="263691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Ilpo Leino, SPEK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ChangeArrowheads="1"/>
          </p:cNvSpPr>
          <p:nvPr/>
        </p:nvSpPr>
        <p:spPr bwMode="auto">
          <a:xfrm>
            <a:off x="457200" y="1630363"/>
            <a:ext cx="82184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Tiedonvaihtoa ja taustaa esim. rakentamismääräysten uusinnassa </a:t>
            </a:r>
            <a:r>
              <a:rPr lang="fi-FI" sz="2000" dirty="0" smtClean="0"/>
              <a:t>huomioitavaksi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Julkisivupaloja käsiteltiin kesäkuun kokouksessa </a:t>
            </a:r>
            <a:r>
              <a:rPr lang="fi-FI" sz="2000" dirty="0" smtClean="0"/>
              <a:t>Padasjoella. Euroopassa </a:t>
            </a:r>
            <a:r>
              <a:rPr lang="fi-FI" sz="2000" dirty="0"/>
              <a:t>havaittu ongelmia hyväksyttyjen EPS-julkisivujen toiminnassa rakennuspalon aikana</a:t>
            </a:r>
          </a:p>
          <a:p>
            <a:endParaRPr lang="fi-FI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SPEK </a:t>
            </a:r>
            <a:r>
              <a:rPr lang="fi-FI" sz="2000" dirty="0"/>
              <a:t>osallistui syyskuussa </a:t>
            </a:r>
            <a:r>
              <a:rPr lang="fi-FI" sz="2000" dirty="0" err="1"/>
              <a:t>Fire</a:t>
            </a:r>
            <a:r>
              <a:rPr lang="fi-FI" sz="2000" dirty="0"/>
              <a:t> </a:t>
            </a:r>
            <a:r>
              <a:rPr lang="fi-FI" sz="2000" dirty="0" err="1"/>
              <a:t>Safe</a:t>
            </a:r>
            <a:r>
              <a:rPr lang="fi-FI" sz="2000" dirty="0"/>
              <a:t> Europe – yhteisön järjestämään seminaariin ja polttokokeeseen, jossa tuotiin esiin julkisivujen testaukseen liittyviä ongelmia ja kehitystarpeita</a:t>
            </a:r>
          </a:p>
          <a:p>
            <a:pPr marL="342900" indent="-342900">
              <a:spcBef>
                <a:spcPct val="20000"/>
              </a:spcBef>
            </a:pPr>
            <a:endParaRPr lang="de-DE" sz="2500" b="1" dirty="0"/>
          </a:p>
        </p:txBody>
      </p:sp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008062"/>
          </a:xfrm>
          <a:prstGeom prst="rect">
            <a:avLst/>
          </a:prstGeom>
          <a:solidFill>
            <a:srgbClr val="E05A1E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fi-FI" sz="3200" dirty="0" err="1"/>
              <a:t>Fire</a:t>
            </a:r>
            <a:r>
              <a:rPr lang="fi-FI" sz="3200" dirty="0"/>
              <a:t> Prevention commission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>
          <a:xfrm>
            <a:off x="359352" y="291090"/>
            <a:ext cx="5884430" cy="85792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lb-LU" sz="4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Fassaden mit Styropor</a:t>
            </a:r>
            <a:endParaRPr lang="en-US" sz="44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36414"/>
            <a:ext cx="2604407" cy="186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3190848"/>
            <a:ext cx="2604407" cy="342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94" y="1236414"/>
            <a:ext cx="2522084" cy="330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94" y="4739551"/>
            <a:ext cx="2522084" cy="187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48" y="3168252"/>
            <a:ext cx="2571778" cy="344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3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ChangeArrowheads="1"/>
          </p:cNvSpPr>
          <p:nvPr/>
        </p:nvSpPr>
        <p:spPr bwMode="auto">
          <a:xfrm>
            <a:off x="457200" y="1630363"/>
            <a:ext cx="82184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 smtClean="0"/>
              <a:t>Valmisteilla </a:t>
            </a:r>
            <a:r>
              <a:rPr lang="fi-FI" sz="2000" dirty="0"/>
              <a:t>olevia ohjeita: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000" dirty="0"/>
              <a:t>Evakuointi ja sen harjoittelu rakennuksen omistajan ja pelastuslaitoksen näkökulmasta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i-FI" sz="2000" dirty="0"/>
              <a:t>Palokunnan polttomoottorikäyttöisten laitteiden aiheuttaman häkävaaran </a:t>
            </a:r>
            <a:r>
              <a:rPr lang="fi-FI" sz="2000" dirty="0" smtClean="0"/>
              <a:t>huomiointi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fi-FI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i-FI" sz="2000" dirty="0" smtClean="0"/>
              <a:t>Mukana: 	Slovenia/USA, Luxemburg, Unkari, Tšekin tasavalta, 		Ruotsi, Norja, Bulgaria, Venäjä</a:t>
            </a:r>
            <a:endParaRPr lang="fi-FI" sz="2000" dirty="0"/>
          </a:p>
          <a:p>
            <a:pPr marL="342900" indent="-342900">
              <a:spcBef>
                <a:spcPct val="20000"/>
              </a:spcBef>
            </a:pPr>
            <a:endParaRPr lang="de-DE" sz="2500" b="1" dirty="0"/>
          </a:p>
        </p:txBody>
      </p:sp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0" y="188913"/>
            <a:ext cx="9144000" cy="1008062"/>
          </a:xfrm>
          <a:prstGeom prst="rect">
            <a:avLst/>
          </a:prstGeom>
          <a:solidFill>
            <a:srgbClr val="E05A1E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r>
              <a:rPr lang="fi-FI" sz="3200" dirty="0" err="1"/>
              <a:t>Fire</a:t>
            </a:r>
            <a:r>
              <a:rPr lang="fi-FI" sz="3200" dirty="0"/>
              <a:t> Prevention commission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344280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20888"/>
            <a:ext cx="4932040" cy="3288027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3409437"/>
            <a:ext cx="3066107" cy="22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10"/>
          <p:cNvSpPr>
            <a:spLocks noChangeArrowheads="1"/>
          </p:cNvSpPr>
          <p:nvPr/>
        </p:nvSpPr>
        <p:spPr bwMode="auto">
          <a:xfrm>
            <a:off x="0" y="188913"/>
            <a:ext cx="9144000" cy="1079500"/>
          </a:xfrm>
          <a:prstGeom prst="rect">
            <a:avLst/>
          </a:prstGeom>
          <a:solidFill>
            <a:srgbClr val="E05A1E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r>
              <a:rPr lang="de-DE" sz="4400" b="1" dirty="0" err="1" smtClean="0">
                <a:solidFill>
                  <a:schemeClr val="bg1"/>
                </a:solidFill>
              </a:rPr>
              <a:t>Kiitos</a:t>
            </a:r>
            <a:endParaRPr lang="de-DE" sz="4400" b="1" dirty="0">
              <a:solidFill>
                <a:schemeClr val="bg1"/>
              </a:solidFill>
            </a:endParaRPr>
          </a:p>
        </p:txBody>
      </p:sp>
      <p:pic>
        <p:nvPicPr>
          <p:cNvPr id="40964" name="Picture 9" descr="CTIF_Logo_Fußze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37213"/>
            <a:ext cx="91440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uva 3" descr="CFPA_E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40907"/>
            <a:ext cx="213360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 descr="mailin allekirjoitus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2" y="3550146"/>
            <a:ext cx="1552575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uorakulmio 1"/>
          <p:cNvSpPr/>
          <p:nvPr/>
        </p:nvSpPr>
        <p:spPr>
          <a:xfrm>
            <a:off x="2286000" y="1905506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808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Ilpo Leino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808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Security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808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Fire prevention, training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808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Finnish National Rescue Association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808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Ratamestarinkatu 11, 00520 Helsinki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808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Finland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www.spek.fi</a:t>
            </a:r>
            <a:endParaRPr lang="fi-F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808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Mobile +358456577290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109</Words>
  <Application>Microsoft Office PowerPoint</Application>
  <PresentationFormat>Näytössä katseltava diaesitys (4:3)</PresentationFormat>
  <Paragraphs>26</Paragraphs>
  <Slides>6</Slides>
  <Notes>1</Notes>
  <HiddenSlides>0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Lucida Grande</vt:lpstr>
      <vt:lpstr>Times New Roman</vt:lpstr>
      <vt:lpstr>Wingdings</vt:lpstr>
      <vt:lpstr>Standarddesign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Multimedia</dc:creator>
  <cp:lastModifiedBy>Taina Hanhikoski</cp:lastModifiedBy>
  <cp:revision>89</cp:revision>
  <dcterms:created xsi:type="dcterms:W3CDTF">2009-06-26T09:10:59Z</dcterms:created>
  <dcterms:modified xsi:type="dcterms:W3CDTF">2015-02-16T11:29:55Z</dcterms:modified>
</cp:coreProperties>
</file>